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8" r:id="rId5"/>
    <p:sldId id="269" r:id="rId6"/>
    <p:sldId id="260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87" r:id="rId16"/>
    <p:sldId id="274" r:id="rId17"/>
    <p:sldId id="277" r:id="rId18"/>
    <p:sldId id="288" r:id="rId19"/>
    <p:sldId id="276" r:id="rId20"/>
    <p:sldId id="289" r:id="rId21"/>
    <p:sldId id="278" r:id="rId22"/>
    <p:sldId id="290" r:id="rId23"/>
    <p:sldId id="279" r:id="rId24"/>
    <p:sldId id="291" r:id="rId25"/>
    <p:sldId id="280" r:id="rId26"/>
    <p:sldId id="292" r:id="rId27"/>
    <p:sldId id="281" r:id="rId28"/>
    <p:sldId id="293" r:id="rId29"/>
    <p:sldId id="275" r:id="rId30"/>
    <p:sldId id="294" r:id="rId31"/>
    <p:sldId id="282" r:id="rId32"/>
    <p:sldId id="295" r:id="rId33"/>
    <p:sldId id="283" r:id="rId34"/>
    <p:sldId id="296" r:id="rId35"/>
    <p:sldId id="284" r:id="rId36"/>
    <p:sldId id="297" r:id="rId37"/>
    <p:sldId id="285" r:id="rId38"/>
    <p:sldId id="298" r:id="rId39"/>
    <p:sldId id="286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9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4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8AAD-C71C-4A6C-A395-37888DFBC2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B2C1-B467-4525-BD79-BA8FD86B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9750"/>
            <a:ext cx="683379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6441"/>
            <a:ext cx="8534400" cy="32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1000" y="36576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008123"/>
            <a:ext cx="8763000" cy="237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008123"/>
            <a:ext cx="8763000" cy="237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114800" y="3198012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05800" cy="345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05800" cy="345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9600" y="4521701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312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312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33400" y="33528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4229"/>
            <a:ext cx="8001000" cy="574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2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4229"/>
            <a:ext cx="8001000" cy="574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65676" y="58674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7519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9750"/>
            <a:ext cx="683379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95400" y="2733675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7519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34696" y="3349942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086600" cy="466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" y="4800600"/>
            <a:ext cx="2877311" cy="197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086600" cy="466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" y="4800600"/>
            <a:ext cx="2877311" cy="197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990600" y="5558312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6497"/>
            <a:ext cx="84582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6497"/>
            <a:ext cx="84582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33400" y="4030973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1712"/>
            <a:ext cx="8915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1712"/>
            <a:ext cx="8915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140708" y="32766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139"/>
            <a:ext cx="8775192" cy="30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139"/>
            <a:ext cx="8775192" cy="30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0520" y="35052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8338"/>
            <a:ext cx="85439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2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7467600" cy="28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6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8338"/>
            <a:ext cx="85439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35864" y="38100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71700"/>
            <a:ext cx="75628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5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71700"/>
            <a:ext cx="75628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257800" y="28956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7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5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7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7136" y="39624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4975"/>
            <a:ext cx="82296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4975"/>
            <a:ext cx="82296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44196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77000" cy="529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57800"/>
            <a:ext cx="5638800" cy="10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77000" cy="529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57800"/>
            <a:ext cx="5638800" cy="10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828800" y="5338816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3852"/>
            <a:ext cx="8686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7467600" cy="28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38100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3852"/>
            <a:ext cx="8686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39768" y="44196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614"/>
            <a:ext cx="7620000" cy="29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9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614"/>
            <a:ext cx="7620000" cy="29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16280" y="3810000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749179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0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749179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9600" y="2676525"/>
            <a:ext cx="51816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6441"/>
            <a:ext cx="8534400" cy="32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1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</dc:creator>
  <cp:lastModifiedBy>Kirk</cp:lastModifiedBy>
  <cp:revision>5</cp:revision>
  <dcterms:created xsi:type="dcterms:W3CDTF">2011-10-04T18:42:09Z</dcterms:created>
  <dcterms:modified xsi:type="dcterms:W3CDTF">2013-02-06T20:49:40Z</dcterms:modified>
</cp:coreProperties>
</file>